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277c15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277c15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b277c15ca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b277c15ca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b277c15ca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b277c15ca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b277c15ca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b277c15ca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b277c15ca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b277c15ca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b277c15ca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b277c15ca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9f2b97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9f2b97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b277c15c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b277c15c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b277c15c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b277c15c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b277c15c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b277c15c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b277c15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b277c15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b277c15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b277c15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b277c15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b277c15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b277c15c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b277c15c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b277c15c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b277c15c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b277c15ca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b277c15ca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7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0" y="152400"/>
            <a:ext cx="86708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/>
          <p:nvPr/>
        </p:nvSpPr>
        <p:spPr>
          <a:xfrm>
            <a:off x="3612850" y="2657350"/>
            <a:ext cx="1727400" cy="357600"/>
          </a:xfrm>
          <a:prstGeom prst="rect">
            <a:avLst/>
          </a:prstGeom>
          <a:solidFill>
            <a:srgbClr val="CC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E7D4"/>
              </a:highlight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531325" y="2632600"/>
            <a:ext cx="1974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348560"/>
                </a:solidFill>
              </a:rPr>
              <a:t>1. 심리진단서를 기반으로 감정 강도</a:t>
            </a:r>
            <a:endParaRPr b="1" sz="900">
              <a:solidFill>
                <a:srgbClr val="3485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348560"/>
                </a:solidFill>
              </a:rPr>
              <a:t> 분류</a:t>
            </a:r>
            <a:endParaRPr b="1" sz="900">
              <a:solidFill>
                <a:srgbClr val="348560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019925" y="4500200"/>
            <a:ext cx="31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3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08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55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00" y="152400"/>
            <a:ext cx="78047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46"/>
            <a:ext cx="9143999" cy="510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42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4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